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7" r:id="rId2"/>
    <p:sldId id="280" r:id="rId3"/>
    <p:sldId id="275" r:id="rId4"/>
    <p:sldId id="282" r:id="rId5"/>
    <p:sldId id="285" r:id="rId6"/>
    <p:sldId id="286" r:id="rId7"/>
    <p:sldId id="287" r:id="rId8"/>
    <p:sldId id="284" r:id="rId9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10C40-3272-4870-8F99-9FFC2938AC98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FC147-A4A7-4C42-A498-31E7BB600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5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6" y="130629"/>
            <a:ext cx="10501744" cy="6727372"/>
          </a:xfrm>
        </p:spPr>
        <p:txBody>
          <a:bodyPr>
            <a:noAutofit/>
          </a:bodyPr>
          <a:lstStyle/>
          <a:p>
            <a:pPr algn="ctr"/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sf7df8f}+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dxfgu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/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kflnsf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 </a:t>
            </a:r>
          </a:p>
          <a:p>
            <a:pPr algn="ctr"/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gu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/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sfo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{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kflnsfsf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sfof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{no</a:t>
            </a:r>
          </a:p>
          <a:p>
            <a:pPr algn="ctr"/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sf7df8f}F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Knfhf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, sf7df8f}+ </a:t>
            </a:r>
          </a:p>
          <a:p>
            <a:pPr algn="ctr"/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==================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ljefu</a:t>
            </a:r>
            <a:endParaRPr lang="en-US" sz="45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endParaRPr lang="en-US" sz="4500" b="1" dirty="0">
              <a:solidFill>
                <a:schemeClr val="tx1"/>
              </a:solidFill>
              <a:latin typeface="Preeti" pitchFamily="2" charset="0"/>
            </a:endParaRPr>
          </a:p>
          <a:p>
            <a:pPr algn="ctr"/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aflif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{s ;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ldIff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, </a:t>
            </a:r>
            <a:r>
              <a:rPr lang="en-US" sz="4500" b="1" dirty="0" err="1">
                <a:solidFill>
                  <a:schemeClr val="tx1"/>
                </a:solidFill>
                <a:latin typeface="Preeti" pitchFamily="2" charset="0"/>
              </a:rPr>
              <a:t>cf</a:t>
            </a:r>
            <a:r>
              <a:rPr lang="en-US" sz="4500" b="1" dirty="0">
                <a:solidFill>
                  <a:schemeClr val="tx1"/>
                </a:solidFill>
                <a:latin typeface="Preeti" pitchFamily="2" charset="0"/>
              </a:rPr>
              <a:t>=j= @)*)÷)*!</a:t>
            </a:r>
          </a:p>
          <a:p>
            <a:pPr algn="ctr"/>
            <a:endParaRPr lang="en-US" sz="4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8914" y="3221504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6" y="0"/>
            <a:ext cx="10501744" cy="6858001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!_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ljefusf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 ;+u7g :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j?kM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8914" y="3221504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@=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ljefunfO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{ ;'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lDkPsf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lhDd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/LM </a:t>
            </a: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9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#= ah]6/L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k|ult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-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ljQLo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ef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lts_</a:t>
            </a:r>
            <a:r>
              <a:rPr lang="en-US" sz="3300" dirty="0" err="1">
                <a:solidFill>
                  <a:schemeClr val="tx1"/>
                </a:solidFill>
                <a:latin typeface="Preeti" pitchFamily="2" charset="0"/>
              </a:rPr>
              <a:t>M</a:t>
            </a: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2000" y="719666"/>
          <a:ext cx="9724571" cy="269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6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8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qm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;+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sfo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{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qmdsf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]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gfd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PsfO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nIo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ah]6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vr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{ /</a:t>
                      </a:r>
                      <a:r>
                        <a:rPr lang="en-GB" sz="2400" b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sd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ljQLo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k|ult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k|ltzt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k|fKtL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ef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}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lts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k|ult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chemeClr val="tx1"/>
                          </a:solidFill>
                          <a:latin typeface="Preeti"/>
                          <a:ea typeface="Calibri"/>
                          <a:cs typeface="Mangal"/>
                        </a:rPr>
                        <a:t>k|ltzt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Preet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382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02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$=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pNn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]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vgLo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pknAwLx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? -ah]6/L / ;]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jf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k|jfx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b'j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}_M</a:t>
            </a:r>
          </a:p>
          <a:p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0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$= ;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d:of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/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r'gf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}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tLx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? 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4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818" y="0"/>
            <a:ext cx="10428311" cy="6857999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%= ;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d:ofsf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;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dfwfgsf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latin typeface="Preeti" pitchFamily="2" charset="0"/>
              </a:rPr>
              <a:t>pkfox</a:t>
            </a:r>
            <a:r>
              <a:rPr lang="en-US" sz="3500" dirty="0">
                <a:solidFill>
                  <a:schemeClr val="tx1"/>
                </a:solidFill>
                <a:latin typeface="Preeti" pitchFamily="2" charset="0"/>
              </a:rPr>
              <a:t>? 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500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5517" y="3149211"/>
            <a:ext cx="11504612" cy="18569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0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FADFF"/>
            </a:gs>
            <a:gs pos="16000">
              <a:schemeClr val="accent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82" y="2705100"/>
            <a:ext cx="7039612" cy="9087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err="1">
                <a:solidFill>
                  <a:srgbClr val="0070C0"/>
                </a:solidFill>
                <a:latin typeface="Preeti" pitchFamily="2" charset="0"/>
              </a:rPr>
              <a:t>wGojfb</a:t>
            </a:r>
            <a:r>
              <a:rPr lang="en-US" sz="6700" b="1" dirty="0">
                <a:solidFill>
                  <a:srgbClr val="0070C0"/>
                </a:solidFill>
                <a:latin typeface="Preeti" pitchFamily="2" charset="0"/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2255600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913</TotalTime>
  <Words>156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Preeti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wGojfb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KATHMANDU METROPOLITAN CITY</dc:title>
  <dc:creator>Microsoft account</dc:creator>
  <cp:lastModifiedBy>Ramesh Ghimire</cp:lastModifiedBy>
  <cp:revision>121</cp:revision>
  <cp:lastPrinted>2024-09-04T10:20:54Z</cp:lastPrinted>
  <dcterms:created xsi:type="dcterms:W3CDTF">2022-05-25T05:38:00Z</dcterms:created>
  <dcterms:modified xsi:type="dcterms:W3CDTF">2024-09-04T10:23:11Z</dcterms:modified>
</cp:coreProperties>
</file>