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0"/>
  </p:handoutMasterIdLst>
  <p:sldIdLst>
    <p:sldId id="257" r:id="rId2"/>
    <p:sldId id="280" r:id="rId3"/>
    <p:sldId id="275" r:id="rId4"/>
    <p:sldId id="282" r:id="rId5"/>
    <p:sldId id="285" r:id="rId6"/>
    <p:sldId id="286" r:id="rId7"/>
    <p:sldId id="287" r:id="rId8"/>
    <p:sldId id="284" r:id="rId9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FAD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10C40-3272-4870-8F99-9FFC2938AC98}" type="datetimeFigureOut">
              <a:rPr lang="en-US" smtClean="0"/>
              <a:pPr/>
              <a:t>7/25/2024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FC147-A4A7-4C42-A498-31E7BB6001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9157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3FADFF"/>
            </a:gs>
            <a:gs pos="16000">
              <a:schemeClr val="accent2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0256" y="130629"/>
            <a:ext cx="10501744" cy="6727372"/>
          </a:xfrm>
        </p:spPr>
        <p:txBody>
          <a:bodyPr>
            <a:noAutofit/>
          </a:bodyPr>
          <a:lstStyle/>
          <a:p>
            <a:pPr algn="ctr"/>
            <a:endParaRPr lang="en-US" sz="2400" dirty="0">
              <a:solidFill>
                <a:schemeClr val="tx1"/>
              </a:solidFill>
              <a:latin typeface="Preeti" pitchFamily="2" charset="0"/>
            </a:endParaRPr>
          </a:p>
          <a:p>
            <a:pPr algn="ctr"/>
            <a:r>
              <a:rPr lang="en-US" sz="4500" b="1" dirty="0">
                <a:solidFill>
                  <a:schemeClr val="tx1"/>
                </a:solidFill>
                <a:latin typeface="Preeti" pitchFamily="2" charset="0"/>
              </a:rPr>
              <a:t>sf7df8f}+ </a:t>
            </a:r>
            <a:r>
              <a:rPr lang="en-US" sz="4500" b="1" dirty="0" err="1" smtClean="0">
                <a:solidFill>
                  <a:schemeClr val="tx1"/>
                </a:solidFill>
                <a:latin typeface="Preeti" pitchFamily="2" charset="0"/>
              </a:rPr>
              <a:t>dxfgu</a:t>
            </a:r>
            <a:r>
              <a:rPr lang="en-US" sz="4500" b="1" dirty="0" smtClean="0">
                <a:solidFill>
                  <a:schemeClr val="tx1"/>
                </a:solidFill>
                <a:latin typeface="Preeti" pitchFamily="2" charset="0"/>
              </a:rPr>
              <a:t>/</a:t>
            </a:r>
            <a:r>
              <a:rPr lang="en-US" sz="4500" b="1" dirty="0" err="1" smtClean="0">
                <a:solidFill>
                  <a:schemeClr val="tx1"/>
                </a:solidFill>
                <a:latin typeface="Preeti" pitchFamily="2" charset="0"/>
              </a:rPr>
              <a:t>kflnsf</a:t>
            </a:r>
            <a:r>
              <a:rPr lang="en-US" sz="4500" b="1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</a:p>
          <a:p>
            <a:pPr algn="ctr"/>
            <a:r>
              <a:rPr lang="en-US" sz="4500" b="1" dirty="0" err="1" smtClean="0">
                <a:solidFill>
                  <a:schemeClr val="tx1"/>
                </a:solidFill>
                <a:latin typeface="Preeti" pitchFamily="2" charset="0"/>
              </a:rPr>
              <a:t>gu</a:t>
            </a:r>
            <a:r>
              <a:rPr lang="en-US" sz="4500" b="1" dirty="0">
                <a:solidFill>
                  <a:schemeClr val="tx1"/>
                </a:solidFill>
                <a:latin typeface="Preeti" pitchFamily="2" charset="0"/>
              </a:rPr>
              <a:t>/ </a:t>
            </a:r>
            <a:r>
              <a:rPr lang="en-US" sz="4500" b="1" dirty="0" err="1" smtClean="0">
                <a:solidFill>
                  <a:schemeClr val="tx1"/>
                </a:solidFill>
                <a:latin typeface="Preeti" pitchFamily="2" charset="0"/>
              </a:rPr>
              <a:t>sfo</a:t>
            </a:r>
            <a:r>
              <a:rPr lang="en-US" sz="4500" b="1" dirty="0" smtClean="0">
                <a:solidFill>
                  <a:schemeClr val="tx1"/>
                </a:solidFill>
                <a:latin typeface="Preeti" pitchFamily="2" charset="0"/>
              </a:rPr>
              <a:t>{</a:t>
            </a:r>
            <a:r>
              <a:rPr lang="en-US" sz="4500" b="1" dirty="0" err="1" smtClean="0">
                <a:solidFill>
                  <a:schemeClr val="tx1"/>
                </a:solidFill>
                <a:latin typeface="Preeti" pitchFamily="2" charset="0"/>
              </a:rPr>
              <a:t>kflnsfsf</a:t>
            </a:r>
            <a:r>
              <a:rPr lang="en-US" sz="4500" b="1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sz="4500" b="1" dirty="0" err="1" smtClean="0">
                <a:solidFill>
                  <a:schemeClr val="tx1"/>
                </a:solidFill>
                <a:latin typeface="Preeti" pitchFamily="2" charset="0"/>
              </a:rPr>
              <a:t>sfof</a:t>
            </a:r>
            <a:r>
              <a:rPr lang="en-US" sz="4500" b="1" dirty="0" smtClean="0">
                <a:solidFill>
                  <a:schemeClr val="tx1"/>
                </a:solidFill>
                <a:latin typeface="Preeti" pitchFamily="2" charset="0"/>
              </a:rPr>
              <a:t>{no</a:t>
            </a:r>
            <a:endParaRPr lang="en-US" sz="4500" b="1" dirty="0">
              <a:solidFill>
                <a:schemeClr val="tx1"/>
              </a:solidFill>
              <a:latin typeface="Preeti" pitchFamily="2" charset="0"/>
            </a:endParaRPr>
          </a:p>
          <a:p>
            <a:pPr algn="ctr"/>
            <a:r>
              <a:rPr lang="en-US" sz="4500" b="1" dirty="0" smtClean="0">
                <a:solidFill>
                  <a:schemeClr val="tx1"/>
                </a:solidFill>
                <a:latin typeface="Preeti" pitchFamily="2" charset="0"/>
              </a:rPr>
              <a:t>sf7df8f}F </a:t>
            </a:r>
            <a:r>
              <a:rPr lang="en-US" sz="4500" b="1" dirty="0" err="1" smtClean="0">
                <a:solidFill>
                  <a:schemeClr val="tx1"/>
                </a:solidFill>
                <a:latin typeface="Preeti" pitchFamily="2" charset="0"/>
              </a:rPr>
              <a:t>Knfhf</a:t>
            </a:r>
            <a:r>
              <a:rPr lang="en-US" sz="4500" b="1" dirty="0" smtClean="0">
                <a:solidFill>
                  <a:schemeClr val="tx1"/>
                </a:solidFill>
                <a:latin typeface="Preeti" pitchFamily="2" charset="0"/>
              </a:rPr>
              <a:t>, </a:t>
            </a:r>
            <a:r>
              <a:rPr lang="en-US" sz="4500" b="1" dirty="0">
                <a:solidFill>
                  <a:schemeClr val="tx1"/>
                </a:solidFill>
                <a:latin typeface="Preeti" pitchFamily="2" charset="0"/>
              </a:rPr>
              <a:t>sf7df8f}+ </a:t>
            </a:r>
          </a:p>
          <a:p>
            <a:pPr algn="ctr"/>
            <a:r>
              <a:rPr lang="en-US" sz="4500" b="1" dirty="0" smtClean="0">
                <a:solidFill>
                  <a:schemeClr val="tx1"/>
                </a:solidFill>
                <a:latin typeface="Preeti" pitchFamily="2" charset="0"/>
              </a:rPr>
              <a:t>================== </a:t>
            </a:r>
            <a:r>
              <a:rPr lang="en-US" sz="4500" b="1" dirty="0" err="1" smtClean="0">
                <a:solidFill>
                  <a:schemeClr val="tx1"/>
                </a:solidFill>
                <a:latin typeface="Preeti" pitchFamily="2" charset="0"/>
              </a:rPr>
              <a:t>ljefu</a:t>
            </a:r>
            <a:endParaRPr lang="en-US" sz="4500" b="1" dirty="0" smtClean="0">
              <a:solidFill>
                <a:schemeClr val="tx1"/>
              </a:solidFill>
              <a:latin typeface="Preeti" pitchFamily="2" charset="0"/>
            </a:endParaRPr>
          </a:p>
          <a:p>
            <a:pPr algn="ctr"/>
            <a:endParaRPr lang="en-US" sz="4500" b="1" dirty="0">
              <a:solidFill>
                <a:schemeClr val="tx1"/>
              </a:solidFill>
              <a:latin typeface="Preeti" pitchFamily="2" charset="0"/>
            </a:endParaRPr>
          </a:p>
          <a:p>
            <a:pPr algn="ctr"/>
            <a:r>
              <a:rPr lang="en-US" sz="4500" b="1" dirty="0" err="1" smtClean="0">
                <a:solidFill>
                  <a:schemeClr val="tx1"/>
                </a:solidFill>
                <a:latin typeface="Preeti" pitchFamily="2" charset="0"/>
              </a:rPr>
              <a:t>aflif</a:t>
            </a:r>
            <a:r>
              <a:rPr lang="en-US" sz="4500" b="1" dirty="0" smtClean="0">
                <a:solidFill>
                  <a:schemeClr val="tx1"/>
                </a:solidFill>
                <a:latin typeface="Preeti" pitchFamily="2" charset="0"/>
              </a:rPr>
              <a:t>{s ;</a:t>
            </a:r>
            <a:r>
              <a:rPr lang="en-US" sz="4500" b="1" dirty="0" err="1" smtClean="0">
                <a:solidFill>
                  <a:schemeClr val="tx1"/>
                </a:solidFill>
                <a:latin typeface="Preeti" pitchFamily="2" charset="0"/>
              </a:rPr>
              <a:t>ldIff</a:t>
            </a:r>
            <a:r>
              <a:rPr lang="en-US" sz="4500" b="1" dirty="0" smtClean="0">
                <a:solidFill>
                  <a:schemeClr val="tx1"/>
                </a:solidFill>
                <a:latin typeface="Preeti" pitchFamily="2" charset="0"/>
              </a:rPr>
              <a:t>, </a:t>
            </a:r>
            <a:r>
              <a:rPr lang="en-US" sz="4500" b="1" dirty="0" err="1" smtClean="0">
                <a:solidFill>
                  <a:schemeClr val="tx1"/>
                </a:solidFill>
                <a:latin typeface="Preeti" pitchFamily="2" charset="0"/>
              </a:rPr>
              <a:t>cf</a:t>
            </a:r>
            <a:r>
              <a:rPr lang="en-US" sz="4500" b="1" dirty="0" smtClean="0">
                <a:solidFill>
                  <a:schemeClr val="tx1"/>
                </a:solidFill>
                <a:latin typeface="Preeti" pitchFamily="2" charset="0"/>
              </a:rPr>
              <a:t>=j= @)*)÷)*!</a:t>
            </a:r>
            <a:endParaRPr lang="en-US" sz="4500" b="1" dirty="0">
              <a:solidFill>
                <a:schemeClr val="tx1"/>
              </a:solidFill>
              <a:latin typeface="Preeti" pitchFamily="2" charset="0"/>
            </a:endParaRPr>
          </a:p>
          <a:p>
            <a:pPr algn="ctr"/>
            <a:endParaRPr lang="en-US" sz="4500" dirty="0">
              <a:solidFill>
                <a:schemeClr val="tx1"/>
              </a:solidFill>
              <a:latin typeface="Preeti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88914" y="3221504"/>
            <a:ext cx="11504612" cy="18569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18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3FADFF"/>
            </a:gs>
            <a:gs pos="16000">
              <a:schemeClr val="accent2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0256" y="0"/>
            <a:ext cx="10501744" cy="6858001"/>
          </a:xfrm>
        </p:spPr>
        <p:txBody>
          <a:bodyPr>
            <a:noAutofit/>
          </a:bodyPr>
          <a:lstStyle/>
          <a:p>
            <a:r>
              <a:rPr lang="en-US" sz="3500" dirty="0">
                <a:solidFill>
                  <a:schemeClr val="tx1"/>
                </a:solidFill>
                <a:latin typeface="Preeti" pitchFamily="2" charset="0"/>
              </a:rPr>
              <a:t>!_ </a:t>
            </a:r>
            <a:r>
              <a:rPr lang="en-US" sz="3500" dirty="0" err="1" smtClean="0">
                <a:solidFill>
                  <a:schemeClr val="tx1"/>
                </a:solidFill>
                <a:latin typeface="Preeti" pitchFamily="2" charset="0"/>
              </a:rPr>
              <a:t>ljefusf</a:t>
            </a:r>
            <a:r>
              <a:rPr lang="en-US" sz="3500" dirty="0" smtClean="0">
                <a:solidFill>
                  <a:schemeClr val="tx1"/>
                </a:solidFill>
                <a:latin typeface="Preeti" pitchFamily="2" charset="0"/>
              </a:rPr>
              <a:t>] ;+u7g :</a:t>
            </a:r>
            <a:r>
              <a:rPr lang="en-US" sz="3500" dirty="0" err="1" smtClean="0">
                <a:solidFill>
                  <a:schemeClr val="tx1"/>
                </a:solidFill>
                <a:latin typeface="Preeti" pitchFamily="2" charset="0"/>
              </a:rPr>
              <a:t>j?kM</a:t>
            </a:r>
            <a:endParaRPr lang="en-US" sz="3500" dirty="0">
              <a:solidFill>
                <a:schemeClr val="tx1"/>
              </a:solidFill>
              <a:latin typeface="Preeti" pitchFamily="2" charset="0"/>
            </a:endParaRPr>
          </a:p>
          <a:p>
            <a:endParaRPr lang="en-US" sz="3500" dirty="0">
              <a:solidFill>
                <a:schemeClr val="tx1"/>
              </a:solidFill>
              <a:latin typeface="Preeti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1"/>
              </a:solidFill>
              <a:latin typeface="Preeti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88914" y="3221504"/>
            <a:ext cx="11504612" cy="18569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087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3FADFF"/>
            </a:gs>
            <a:gs pos="16000">
              <a:schemeClr val="accent2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1818" y="0"/>
            <a:ext cx="10428311" cy="6857999"/>
          </a:xfrm>
        </p:spPr>
        <p:txBody>
          <a:bodyPr>
            <a:noAutofit/>
          </a:bodyPr>
          <a:lstStyle/>
          <a:p>
            <a:r>
              <a:rPr lang="en-US" sz="3500" dirty="0">
                <a:solidFill>
                  <a:schemeClr val="tx1"/>
                </a:solidFill>
                <a:latin typeface="Preeti" pitchFamily="2" charset="0"/>
              </a:rPr>
              <a:t>@= </a:t>
            </a:r>
            <a:r>
              <a:rPr lang="en-US" sz="3500" dirty="0" err="1" smtClean="0">
                <a:solidFill>
                  <a:schemeClr val="tx1"/>
                </a:solidFill>
                <a:latin typeface="Preeti" pitchFamily="2" charset="0"/>
              </a:rPr>
              <a:t>ljefunfO</a:t>
            </a:r>
            <a:r>
              <a:rPr lang="en-US" sz="3500" dirty="0" smtClean="0">
                <a:solidFill>
                  <a:schemeClr val="tx1"/>
                </a:solidFill>
                <a:latin typeface="Preeti" pitchFamily="2" charset="0"/>
              </a:rPr>
              <a:t>{ ;</a:t>
            </a:r>
            <a:r>
              <a:rPr lang="en-US" sz="3500" dirty="0">
                <a:solidFill>
                  <a:schemeClr val="tx1"/>
                </a:solidFill>
                <a:latin typeface="Preeti" pitchFamily="2" charset="0"/>
              </a:rPr>
              <a:t>'</a:t>
            </a:r>
            <a:r>
              <a:rPr lang="en-US" sz="3500" dirty="0" err="1">
                <a:solidFill>
                  <a:schemeClr val="tx1"/>
                </a:solidFill>
                <a:latin typeface="Preeti" pitchFamily="2" charset="0"/>
              </a:rPr>
              <a:t>lDkPsf</a:t>
            </a:r>
            <a:r>
              <a:rPr lang="en-US" sz="3500" dirty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sz="3500" dirty="0" err="1">
                <a:solidFill>
                  <a:schemeClr val="tx1"/>
                </a:solidFill>
                <a:latin typeface="Preeti" pitchFamily="2" charset="0"/>
              </a:rPr>
              <a:t>lhDd</a:t>
            </a:r>
            <a:r>
              <a:rPr lang="en-US" sz="3500" dirty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sz="3500" dirty="0" err="1">
                <a:solidFill>
                  <a:schemeClr val="tx1"/>
                </a:solidFill>
                <a:latin typeface="Preeti" pitchFamily="2" charset="0"/>
              </a:rPr>
              <a:t>jf</a:t>
            </a:r>
            <a:r>
              <a:rPr lang="en-US" sz="3500" dirty="0">
                <a:solidFill>
                  <a:schemeClr val="tx1"/>
                </a:solidFill>
                <a:latin typeface="Preeti" pitchFamily="2" charset="0"/>
              </a:rPr>
              <a:t>/LM </a:t>
            </a:r>
          </a:p>
          <a:p>
            <a:endParaRPr lang="en-US" sz="3500" dirty="0">
              <a:solidFill>
                <a:schemeClr val="tx1"/>
              </a:solidFill>
              <a:latin typeface="Preeti" pitchFamily="2" charset="0"/>
            </a:endParaRPr>
          </a:p>
          <a:p>
            <a:endParaRPr lang="en-US" sz="3500" dirty="0">
              <a:solidFill>
                <a:schemeClr val="tx1"/>
              </a:solidFill>
              <a:latin typeface="Preeti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55517" y="3149211"/>
            <a:ext cx="11504612" cy="18569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7029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3FADFF"/>
            </a:gs>
            <a:gs pos="16000">
              <a:schemeClr val="accent2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1818" y="0"/>
            <a:ext cx="10428311" cy="6857999"/>
          </a:xfrm>
        </p:spPr>
        <p:txBody>
          <a:bodyPr>
            <a:noAutofit/>
          </a:bodyPr>
          <a:lstStyle/>
          <a:p>
            <a:pPr algn="just"/>
            <a:r>
              <a:rPr lang="en-US" sz="3500" dirty="0" smtClean="0">
                <a:solidFill>
                  <a:schemeClr val="tx1"/>
                </a:solidFill>
                <a:latin typeface="Preeti" pitchFamily="2" charset="0"/>
              </a:rPr>
              <a:t>#= ah]6/L </a:t>
            </a:r>
            <a:r>
              <a:rPr lang="en-US" sz="3500" dirty="0" err="1" smtClean="0">
                <a:solidFill>
                  <a:schemeClr val="tx1"/>
                </a:solidFill>
                <a:latin typeface="Preeti" pitchFamily="2" charset="0"/>
              </a:rPr>
              <a:t>k|ult</a:t>
            </a:r>
            <a:r>
              <a:rPr lang="en-US" sz="3500" dirty="0" smtClean="0">
                <a:solidFill>
                  <a:schemeClr val="tx1"/>
                </a:solidFill>
                <a:latin typeface="Preeti" pitchFamily="2" charset="0"/>
              </a:rPr>
              <a:t> -</a:t>
            </a:r>
            <a:r>
              <a:rPr lang="en-US" sz="3500" dirty="0" err="1" smtClean="0">
                <a:solidFill>
                  <a:schemeClr val="tx1"/>
                </a:solidFill>
                <a:latin typeface="Preeti" pitchFamily="2" charset="0"/>
              </a:rPr>
              <a:t>ljQLo</a:t>
            </a:r>
            <a:r>
              <a:rPr lang="en-US" sz="3500" dirty="0" smtClean="0">
                <a:solidFill>
                  <a:schemeClr val="tx1"/>
                </a:solidFill>
                <a:latin typeface="Preeti" pitchFamily="2" charset="0"/>
              </a:rPr>
              <a:t> / </a:t>
            </a:r>
            <a:r>
              <a:rPr lang="en-US" sz="3500" dirty="0" err="1" smtClean="0">
                <a:solidFill>
                  <a:schemeClr val="tx1"/>
                </a:solidFill>
                <a:latin typeface="Preeti" pitchFamily="2" charset="0"/>
              </a:rPr>
              <a:t>ef</a:t>
            </a:r>
            <a:r>
              <a:rPr lang="en-US" sz="3500" dirty="0" smtClean="0">
                <a:solidFill>
                  <a:schemeClr val="tx1"/>
                </a:solidFill>
                <a:latin typeface="Preeti" pitchFamily="2" charset="0"/>
              </a:rPr>
              <a:t>}</a:t>
            </a:r>
            <a:r>
              <a:rPr lang="en-US" sz="3500" dirty="0" err="1" smtClean="0">
                <a:solidFill>
                  <a:schemeClr val="tx1"/>
                </a:solidFill>
                <a:latin typeface="Preeti" pitchFamily="2" charset="0"/>
              </a:rPr>
              <a:t>lts_</a:t>
            </a:r>
            <a:r>
              <a:rPr lang="en-US" sz="3300" dirty="0" err="1" smtClean="0">
                <a:solidFill>
                  <a:schemeClr val="tx1"/>
                </a:solidFill>
                <a:latin typeface="Preeti" pitchFamily="2" charset="0"/>
              </a:rPr>
              <a:t>M</a:t>
            </a:r>
            <a:endParaRPr lang="en-US" sz="3500" dirty="0" smtClean="0">
              <a:solidFill>
                <a:schemeClr val="tx1"/>
              </a:solidFill>
              <a:latin typeface="Preeti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55517" y="3149211"/>
            <a:ext cx="11504612" cy="18569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32000" y="719666"/>
          <a:ext cx="9724571" cy="269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383"/>
                <a:gridCol w="1375494"/>
                <a:gridCol w="871317"/>
                <a:gridCol w="1449977"/>
                <a:gridCol w="731520"/>
                <a:gridCol w="1188720"/>
                <a:gridCol w="1476103"/>
                <a:gridCol w="1131619"/>
                <a:gridCol w="958438"/>
              </a:tblGrid>
              <a:tr h="1096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 err="1" smtClean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qm</a:t>
                      </a: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;+</a:t>
                      </a:r>
                      <a:endParaRPr lang="en-GB" sz="2400" b="1" kern="1200" dirty="0">
                        <a:solidFill>
                          <a:schemeClr val="tx1"/>
                        </a:solidFill>
                        <a:latin typeface="Preeti"/>
                        <a:ea typeface="Calibri"/>
                        <a:cs typeface="Mangal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err="1" smtClean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sfo</a:t>
                      </a:r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{</a:t>
                      </a:r>
                      <a:r>
                        <a:rPr lang="en-GB" sz="2400" b="1" dirty="0" err="1" smtClean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qmdsf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] </a:t>
                      </a:r>
                      <a:r>
                        <a:rPr lang="en-GB" sz="2400" b="1" dirty="0" err="1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gfd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 err="1" smtClean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PsfO</a:t>
                      </a:r>
                      <a:endParaRPr lang="en-GB" sz="2400" b="1" kern="1200" dirty="0">
                        <a:solidFill>
                          <a:schemeClr val="tx1"/>
                        </a:solidFill>
                        <a:latin typeface="Preeti"/>
                        <a:ea typeface="Calibri"/>
                        <a:cs typeface="Mangal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 err="1" smtClean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ef</a:t>
                      </a: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}</a:t>
                      </a:r>
                      <a:r>
                        <a:rPr lang="en-GB" sz="2400" b="1" kern="1200" dirty="0" err="1" smtClean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lts</a:t>
                      </a: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 </a:t>
                      </a:r>
                      <a:r>
                        <a:rPr lang="en-GB" sz="2400" b="1" kern="1200" dirty="0" err="1" smtClean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nIo</a:t>
                      </a:r>
                      <a:endParaRPr lang="en-GB" sz="2400" b="1" kern="1200" dirty="0">
                        <a:solidFill>
                          <a:schemeClr val="tx1"/>
                        </a:solidFill>
                        <a:latin typeface="Preeti"/>
                        <a:ea typeface="Calibri"/>
                        <a:cs typeface="Mangal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ah]6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err="1" smtClean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vr</a:t>
                      </a:r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{ /</a:t>
                      </a:r>
                      <a:r>
                        <a:rPr lang="en-GB" sz="2400" b="1" smtClean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sd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 err="1" smtClean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ljQLo</a:t>
                      </a: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 </a:t>
                      </a:r>
                      <a:r>
                        <a:rPr lang="en-GB" sz="2400" b="1" kern="1200" dirty="0" err="1" smtClean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k|ult</a:t>
                      </a: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 </a:t>
                      </a:r>
                      <a:r>
                        <a:rPr lang="en-GB" sz="2400" b="1" kern="1200" dirty="0" err="1" smtClean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k|ltzt</a:t>
                      </a:r>
                      <a:endParaRPr lang="en-GB" sz="2400" b="1" kern="1200" dirty="0">
                        <a:solidFill>
                          <a:schemeClr val="tx1"/>
                        </a:solidFill>
                        <a:latin typeface="Preeti"/>
                        <a:ea typeface="Calibri"/>
                        <a:cs typeface="Mangal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 err="1" smtClean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ef</a:t>
                      </a: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}</a:t>
                      </a:r>
                      <a:r>
                        <a:rPr lang="en-GB" sz="2400" b="1" kern="1200" dirty="0" err="1" smtClean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lts</a:t>
                      </a: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 </a:t>
                      </a:r>
                      <a:r>
                        <a:rPr lang="en-GB" sz="2400" b="1" kern="1200" dirty="0" err="1" smtClean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k|fKtL</a:t>
                      </a:r>
                      <a:endParaRPr lang="en-GB" sz="2400" b="1" kern="1200" dirty="0">
                        <a:solidFill>
                          <a:schemeClr val="tx1"/>
                        </a:solidFill>
                        <a:latin typeface="Preeti"/>
                        <a:ea typeface="Calibri"/>
                        <a:cs typeface="Mangal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 err="1" smtClean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ef</a:t>
                      </a: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}</a:t>
                      </a:r>
                      <a:r>
                        <a:rPr lang="en-GB" sz="2400" b="1" kern="1200" dirty="0" err="1" smtClean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lts</a:t>
                      </a: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 </a:t>
                      </a:r>
                      <a:r>
                        <a:rPr lang="en-GB" sz="2400" b="1" kern="1200" dirty="0" err="1" smtClean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k|ult</a:t>
                      </a: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 </a:t>
                      </a:r>
                      <a:r>
                        <a:rPr lang="en-GB" sz="2400" b="1" kern="1200" dirty="0" err="1" smtClean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k|ltzt</a:t>
                      </a:r>
                      <a:endParaRPr lang="en-GB" sz="2400" b="1" kern="1200" dirty="0">
                        <a:solidFill>
                          <a:schemeClr val="tx1"/>
                        </a:solidFill>
                        <a:latin typeface="Preeti"/>
                        <a:ea typeface="Calibri"/>
                        <a:cs typeface="Mangal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1466382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7402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3FADFF"/>
            </a:gs>
            <a:gs pos="16000">
              <a:schemeClr val="accent2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1818" y="0"/>
            <a:ext cx="10428311" cy="6857999"/>
          </a:xfrm>
        </p:spPr>
        <p:txBody>
          <a:bodyPr>
            <a:noAutofit/>
          </a:bodyPr>
          <a:lstStyle/>
          <a:p>
            <a:pPr algn="just"/>
            <a:r>
              <a:rPr lang="en-US" sz="3500" dirty="0">
                <a:solidFill>
                  <a:schemeClr val="tx1"/>
                </a:solidFill>
                <a:latin typeface="Preeti" pitchFamily="2" charset="0"/>
              </a:rPr>
              <a:t>$</a:t>
            </a:r>
            <a:r>
              <a:rPr lang="en-US" sz="3500" dirty="0" smtClean="0">
                <a:solidFill>
                  <a:schemeClr val="tx1"/>
                </a:solidFill>
                <a:latin typeface="Preeti" pitchFamily="2" charset="0"/>
              </a:rPr>
              <a:t>= </a:t>
            </a:r>
            <a:r>
              <a:rPr lang="en-US" sz="3500" dirty="0" err="1" smtClean="0">
                <a:solidFill>
                  <a:schemeClr val="tx1"/>
                </a:solidFill>
                <a:latin typeface="Preeti" pitchFamily="2" charset="0"/>
              </a:rPr>
              <a:t>pNn</a:t>
            </a:r>
            <a:r>
              <a:rPr lang="en-US" sz="3500" dirty="0" smtClean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sz="3500" dirty="0" err="1" smtClean="0">
                <a:solidFill>
                  <a:schemeClr val="tx1"/>
                </a:solidFill>
                <a:latin typeface="Preeti" pitchFamily="2" charset="0"/>
              </a:rPr>
              <a:t>vgLo</a:t>
            </a:r>
            <a:r>
              <a:rPr lang="en-US" sz="35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500" dirty="0" err="1" smtClean="0">
                <a:solidFill>
                  <a:schemeClr val="tx1"/>
                </a:solidFill>
                <a:latin typeface="Preeti" pitchFamily="2" charset="0"/>
              </a:rPr>
              <a:t>pknAwLx</a:t>
            </a:r>
            <a:r>
              <a:rPr lang="en-US" sz="3500" dirty="0" smtClean="0">
                <a:solidFill>
                  <a:schemeClr val="tx1"/>
                </a:solidFill>
                <a:latin typeface="Preeti" pitchFamily="2" charset="0"/>
              </a:rPr>
              <a:t>? -ah]6/L / ;]</a:t>
            </a:r>
            <a:r>
              <a:rPr lang="en-US" sz="3500" dirty="0" err="1" smtClean="0">
                <a:solidFill>
                  <a:schemeClr val="tx1"/>
                </a:solidFill>
                <a:latin typeface="Preeti" pitchFamily="2" charset="0"/>
              </a:rPr>
              <a:t>jf</a:t>
            </a:r>
            <a:r>
              <a:rPr lang="en-US" sz="35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500" dirty="0" err="1" smtClean="0">
                <a:solidFill>
                  <a:schemeClr val="tx1"/>
                </a:solidFill>
                <a:latin typeface="Preeti" pitchFamily="2" charset="0"/>
              </a:rPr>
              <a:t>k|jfx</a:t>
            </a:r>
            <a:r>
              <a:rPr lang="en-US" sz="35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500" dirty="0" err="1" smtClean="0">
                <a:solidFill>
                  <a:schemeClr val="tx1"/>
                </a:solidFill>
                <a:latin typeface="Preeti" pitchFamily="2" charset="0"/>
              </a:rPr>
              <a:t>b'j</a:t>
            </a:r>
            <a:r>
              <a:rPr lang="en-US" sz="3500" dirty="0" smtClean="0">
                <a:solidFill>
                  <a:schemeClr val="tx1"/>
                </a:solidFill>
                <a:latin typeface="Preeti" pitchFamily="2" charset="0"/>
              </a:rPr>
              <a:t>}_M</a:t>
            </a:r>
            <a:endParaRPr lang="en-US" sz="3500" dirty="0">
              <a:solidFill>
                <a:schemeClr val="tx1"/>
              </a:solidFill>
              <a:latin typeface="Preeti" pitchFamily="2" charset="0"/>
            </a:endParaRPr>
          </a:p>
          <a:p>
            <a:endParaRPr lang="en-US" sz="3500" dirty="0">
              <a:solidFill>
                <a:schemeClr val="tx1"/>
              </a:solidFill>
              <a:latin typeface="Preeti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55517" y="3149211"/>
            <a:ext cx="11504612" cy="18569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6630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3FADFF"/>
            </a:gs>
            <a:gs pos="16000">
              <a:schemeClr val="accent2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1818" y="0"/>
            <a:ext cx="10428311" cy="6857999"/>
          </a:xfrm>
        </p:spPr>
        <p:txBody>
          <a:bodyPr>
            <a:noAutofit/>
          </a:bodyPr>
          <a:lstStyle/>
          <a:p>
            <a:pPr algn="just"/>
            <a:r>
              <a:rPr lang="en-US" sz="3500" dirty="0">
                <a:solidFill>
                  <a:schemeClr val="tx1"/>
                </a:solidFill>
                <a:latin typeface="Preeti" pitchFamily="2" charset="0"/>
              </a:rPr>
              <a:t>$</a:t>
            </a:r>
            <a:r>
              <a:rPr lang="en-US" sz="3500" dirty="0" smtClean="0">
                <a:solidFill>
                  <a:schemeClr val="tx1"/>
                </a:solidFill>
                <a:latin typeface="Preeti" pitchFamily="2" charset="0"/>
              </a:rPr>
              <a:t>= ;</a:t>
            </a:r>
            <a:r>
              <a:rPr lang="en-US" sz="3500" dirty="0" err="1" smtClean="0">
                <a:solidFill>
                  <a:schemeClr val="tx1"/>
                </a:solidFill>
                <a:latin typeface="Preeti" pitchFamily="2" charset="0"/>
              </a:rPr>
              <a:t>d:of</a:t>
            </a:r>
            <a:r>
              <a:rPr lang="en-US" sz="3500" dirty="0" smtClean="0">
                <a:solidFill>
                  <a:schemeClr val="tx1"/>
                </a:solidFill>
                <a:latin typeface="Preeti" pitchFamily="2" charset="0"/>
              </a:rPr>
              <a:t> / </a:t>
            </a:r>
            <a:r>
              <a:rPr lang="en-US" sz="3500" dirty="0" err="1" smtClean="0">
                <a:solidFill>
                  <a:schemeClr val="tx1"/>
                </a:solidFill>
                <a:latin typeface="Preeti" pitchFamily="2" charset="0"/>
              </a:rPr>
              <a:t>r'gf</a:t>
            </a:r>
            <a:r>
              <a:rPr lang="en-US" sz="3500" dirty="0" smtClean="0">
                <a:solidFill>
                  <a:schemeClr val="tx1"/>
                </a:solidFill>
                <a:latin typeface="Preeti" pitchFamily="2" charset="0"/>
              </a:rPr>
              <a:t>}</a:t>
            </a:r>
            <a:r>
              <a:rPr lang="en-US" sz="3500" dirty="0" err="1" smtClean="0">
                <a:solidFill>
                  <a:schemeClr val="tx1"/>
                </a:solidFill>
                <a:latin typeface="Preeti" pitchFamily="2" charset="0"/>
              </a:rPr>
              <a:t>tLx</a:t>
            </a:r>
            <a:r>
              <a:rPr lang="en-US" sz="3500" dirty="0" smtClean="0">
                <a:solidFill>
                  <a:schemeClr val="tx1"/>
                </a:solidFill>
                <a:latin typeface="Preeti" pitchFamily="2" charset="0"/>
              </a:rPr>
              <a:t>? M</a:t>
            </a:r>
            <a:endParaRPr lang="en-US" sz="3500" dirty="0">
              <a:solidFill>
                <a:schemeClr val="tx1"/>
              </a:solidFill>
              <a:latin typeface="Preeti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sz="3500" dirty="0">
              <a:solidFill>
                <a:schemeClr val="tx1"/>
              </a:solidFill>
              <a:latin typeface="Preeti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55517" y="3149211"/>
            <a:ext cx="11504612" cy="18569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7634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3FADFF"/>
            </a:gs>
            <a:gs pos="16000">
              <a:schemeClr val="accent2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1818" y="0"/>
            <a:ext cx="10428311" cy="6857999"/>
          </a:xfrm>
        </p:spPr>
        <p:txBody>
          <a:bodyPr>
            <a:noAutofit/>
          </a:bodyPr>
          <a:lstStyle/>
          <a:p>
            <a:pPr algn="just"/>
            <a:r>
              <a:rPr lang="en-US" sz="3500" dirty="0" smtClean="0">
                <a:solidFill>
                  <a:schemeClr val="tx1"/>
                </a:solidFill>
                <a:latin typeface="Preeti" pitchFamily="2" charset="0"/>
              </a:rPr>
              <a:t>%= ;</a:t>
            </a:r>
            <a:r>
              <a:rPr lang="en-US" sz="3500" dirty="0" err="1" smtClean="0">
                <a:solidFill>
                  <a:schemeClr val="tx1"/>
                </a:solidFill>
                <a:latin typeface="Preeti" pitchFamily="2" charset="0"/>
              </a:rPr>
              <a:t>d:ofsf</a:t>
            </a:r>
            <a:r>
              <a:rPr lang="en-US" sz="3500" dirty="0" smtClean="0">
                <a:solidFill>
                  <a:schemeClr val="tx1"/>
                </a:solidFill>
                <a:latin typeface="Preeti" pitchFamily="2" charset="0"/>
              </a:rPr>
              <a:t> ;</a:t>
            </a:r>
            <a:r>
              <a:rPr lang="en-US" sz="3500" dirty="0" err="1" smtClean="0">
                <a:solidFill>
                  <a:schemeClr val="tx1"/>
                </a:solidFill>
                <a:latin typeface="Preeti" pitchFamily="2" charset="0"/>
              </a:rPr>
              <a:t>dfwfgsf</a:t>
            </a:r>
            <a:r>
              <a:rPr lang="en-US" sz="35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500" dirty="0" err="1" smtClean="0">
                <a:solidFill>
                  <a:schemeClr val="tx1"/>
                </a:solidFill>
                <a:latin typeface="Preeti" pitchFamily="2" charset="0"/>
              </a:rPr>
              <a:t>pkfox</a:t>
            </a:r>
            <a:r>
              <a:rPr lang="en-US" sz="3500" dirty="0" smtClean="0">
                <a:solidFill>
                  <a:schemeClr val="tx1"/>
                </a:solidFill>
                <a:latin typeface="Preeti" pitchFamily="2" charset="0"/>
              </a:rPr>
              <a:t>? M</a:t>
            </a:r>
            <a:endParaRPr lang="en-US" sz="3500" dirty="0">
              <a:solidFill>
                <a:schemeClr val="tx1"/>
              </a:solidFill>
              <a:latin typeface="Preeti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sz="3500" dirty="0">
              <a:solidFill>
                <a:schemeClr val="tx1"/>
              </a:solidFill>
              <a:latin typeface="Preeti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55517" y="3149211"/>
            <a:ext cx="11504612" cy="18569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1920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3FADFF"/>
            </a:gs>
            <a:gs pos="16000">
              <a:schemeClr val="accent2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2182" y="2705100"/>
            <a:ext cx="7039612" cy="90876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b="1" dirty="0" err="1">
                <a:solidFill>
                  <a:srgbClr val="0070C0"/>
                </a:solidFill>
                <a:latin typeface="Preeti" pitchFamily="2" charset="0"/>
              </a:rPr>
              <a:t>wGojfb</a:t>
            </a:r>
            <a:r>
              <a:rPr lang="en-US" sz="6700" b="1" dirty="0">
                <a:solidFill>
                  <a:srgbClr val="0070C0"/>
                </a:solidFill>
                <a:latin typeface="Preeti" pitchFamily="2" charset="0"/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!!</a:t>
            </a:r>
          </a:p>
        </p:txBody>
      </p:sp>
    </p:spTree>
    <p:extLst>
      <p:ext uri="{BB962C8B-B14F-4D97-AF65-F5344CB8AC3E}">
        <p14:creationId xmlns="" xmlns:p14="http://schemas.microsoft.com/office/powerpoint/2010/main" val="222556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909</TotalTime>
  <Words>94</Words>
  <Application>Microsoft Office PowerPoint</Application>
  <PresentationFormat>Custom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Wisp</vt:lpstr>
      <vt:lpstr>Slide 1</vt:lpstr>
      <vt:lpstr>Slide 2</vt:lpstr>
      <vt:lpstr>Slide 3</vt:lpstr>
      <vt:lpstr>Slide 4</vt:lpstr>
      <vt:lpstr>Slide 5</vt:lpstr>
      <vt:lpstr>Slide 6</vt:lpstr>
      <vt:lpstr>Slide 7</vt:lpstr>
      <vt:lpstr>wGojfb 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KATHMANDU METROPOLITAN CITY</dc:title>
  <dc:creator>Microsoft account</dc:creator>
  <cp:lastModifiedBy>User</cp:lastModifiedBy>
  <cp:revision>120</cp:revision>
  <cp:lastPrinted>2024-07-23T06:00:56Z</cp:lastPrinted>
  <dcterms:created xsi:type="dcterms:W3CDTF">2022-05-25T05:38:00Z</dcterms:created>
  <dcterms:modified xsi:type="dcterms:W3CDTF">2024-07-25T10:46:56Z</dcterms:modified>
</cp:coreProperties>
</file>