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57" r:id="rId3"/>
    <p:sldId id="258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जम्मा प्रतिशत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E06-40CF-B792-50C390E7C53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E06-40CF-B792-50C390E7C53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E06-40CF-B792-50C390E7C53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E06-40CF-B792-50C390E7C5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समग्र स्थिति</c:v>
                </c:pt>
                <c:pt idx="1">
                  <c:v>प्रक्रियागत स्थिति</c:v>
                </c:pt>
                <c:pt idx="2">
                  <c:v>परिमाणात्मक स्थिति</c:v>
                </c:pt>
                <c:pt idx="3">
                  <c:v>कुल जम्मा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60.71</c:v>
                </c:pt>
                <c:pt idx="1">
                  <c:v>69.12</c:v>
                </c:pt>
                <c:pt idx="2">
                  <c:v>54.4</c:v>
                </c:pt>
                <c:pt idx="3">
                  <c:v>60.75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2F-46EB-B9A2-A4F5AA4AD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631096"/>
        <c:axId val="303629784"/>
      </c:barChart>
      <c:catAx>
        <c:axId val="30363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629784"/>
        <c:crosses val="autoZero"/>
        <c:auto val="1"/>
        <c:lblAlgn val="ctr"/>
        <c:lblOffset val="100"/>
        <c:noMultiLvlLbl val="0"/>
      </c:catAx>
      <c:valAx>
        <c:axId val="303629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631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जम्मा प्रतिशत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9C-4864-94BF-6AB2B4F89BE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89C-4864-94BF-6AB2B4F89BE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89C-4864-94BF-6AB2B4F89BE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89C-4864-94BF-6AB2B4F89BE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89C-4864-94BF-6AB2B4F89BE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89C-4864-94BF-6AB2B4F89BE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89C-4864-94BF-6AB2B4F89BEB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89C-4864-94BF-6AB2B4F89BEB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89C-4864-94BF-6AB2B4F89BEB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89C-4864-94BF-6AB2B4F89B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शासकिय प्रबन्ध</c:v>
                </c:pt>
                <c:pt idx="1">
                  <c:v>संगठन तथा प्रशासन</c:v>
                </c:pt>
                <c:pt idx="2">
                  <c:v>वार्षिक बजेट तथा योजना व्यवस्थापन</c:v>
                </c:pt>
                <c:pt idx="3">
                  <c:v>वित्तीय एवं आर्थिक व्यवस्थापन</c:v>
                </c:pt>
                <c:pt idx="4">
                  <c:v>सेवा प्रवाह</c:v>
                </c:pt>
                <c:pt idx="5">
                  <c:v>न्यायिक कार्य सम्पादन</c:v>
                </c:pt>
                <c:pt idx="6">
                  <c:v>भौतिक पूर्वाधार</c:v>
                </c:pt>
                <c:pt idx="7">
                  <c:v>सामाजिक समावेशीकरण</c:v>
                </c:pt>
                <c:pt idx="8">
                  <c:v>वातावरण संरक्षण तथा विपद व्यवस्थापन</c:v>
                </c:pt>
                <c:pt idx="9">
                  <c:v>सहकार्य र समन्वय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83.33</c:v>
                </c:pt>
                <c:pt idx="1">
                  <c:v>87.5</c:v>
                </c:pt>
                <c:pt idx="2">
                  <c:v>45.45</c:v>
                </c:pt>
                <c:pt idx="3">
                  <c:v>59.09</c:v>
                </c:pt>
                <c:pt idx="4">
                  <c:v>68.75</c:v>
                </c:pt>
                <c:pt idx="5">
                  <c:v>78.569999999999993</c:v>
                </c:pt>
                <c:pt idx="6">
                  <c:v>40.380000000000003</c:v>
                </c:pt>
                <c:pt idx="7">
                  <c:v>30</c:v>
                </c:pt>
                <c:pt idx="8">
                  <c:v>72.22</c:v>
                </c:pt>
                <c:pt idx="9">
                  <c:v>58.33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2F-46EB-B9A2-A4F5AA4AD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631096"/>
        <c:axId val="303629784"/>
      </c:barChart>
      <c:catAx>
        <c:axId val="30363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629784"/>
        <c:crosses val="autoZero"/>
        <c:auto val="1"/>
        <c:lblAlgn val="ctr"/>
        <c:lblOffset val="100"/>
        <c:noMultiLvlLbl val="0"/>
      </c:catAx>
      <c:valAx>
        <c:axId val="303629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3631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D1E73-3373-464D-AC3F-40E1EEB24C60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42C50-C1A9-41C2-AFE6-ABB306717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32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05A16-40FE-4D6E-AB11-F96CB2A618FB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DCE57-5662-44B9-9794-05BE352D823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91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52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32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967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aaf666a9c4_0_71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gaaf666a9c4_0_71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gaaf666a9c4_0_71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e-NP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1658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96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66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26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4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82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9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22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46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45A8F-A166-4AE4-870E-2A34D182A3B3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751E3-7881-4FB6-B2E4-8136F77FC9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2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2" descr="https://mofaga.gov.np/images/site_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8547" y="56271"/>
            <a:ext cx="1200150" cy="1085850"/>
          </a:xfrm>
          <a:prstGeom prst="rect">
            <a:avLst/>
          </a:prstGeom>
          <a:noFill/>
        </p:spPr>
      </p:pic>
      <p:sp>
        <p:nvSpPr>
          <p:cNvPr id="2058" name="Text Box 2"/>
          <p:cNvSpPr txBox="1">
            <a:spLocks noChangeArrowheads="1"/>
          </p:cNvSpPr>
          <p:nvPr/>
        </p:nvSpPr>
        <p:spPr bwMode="auto">
          <a:xfrm>
            <a:off x="1371600" y="4724401"/>
            <a:ext cx="9296400" cy="2133600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e-NP" sz="26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e-NP" sz="26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काठमाण्डौ महानगरपालिका</a:t>
            </a:r>
            <a:r>
              <a:rPr lang="en-US" sz="26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ne-NP" sz="26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कार्यालय</a:t>
            </a:r>
            <a:endParaRPr 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e-NP" sz="26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काठमाण्डौ।</a:t>
            </a:r>
            <a:endParaRPr lang="ne-NP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1524000" y="2050881"/>
            <a:ext cx="914400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e-NP" sz="3500" b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स्थानीय तह संस्थागत क्षमता स्व-मूल्याङ्कन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Local Government Institutional Self-Assessment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(LISA)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524001" y="20441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62976" y="3813717"/>
            <a:ext cx="816269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3200" b="1" dirty="0" smtClean="0">
                <a:solidFill>
                  <a:srgbClr val="FF0000"/>
                </a:solidFill>
              </a:rPr>
              <a:t>प्रारम्भिक नतिजा आ</a:t>
            </a:r>
            <a:r>
              <a:rPr lang="en-US" sz="3200" b="1" dirty="0" smtClean="0">
                <a:solidFill>
                  <a:srgbClr val="FF0000"/>
                </a:solidFill>
              </a:rPr>
              <a:t>.</a:t>
            </a:r>
            <a:r>
              <a:rPr lang="ne-NP" sz="3200" b="1" dirty="0" smtClean="0">
                <a:solidFill>
                  <a:srgbClr val="FF0000"/>
                </a:solidFill>
              </a:rPr>
              <a:t>ब</a:t>
            </a:r>
            <a:r>
              <a:rPr lang="en-US" sz="3200" b="1" dirty="0" smtClean="0">
                <a:solidFill>
                  <a:srgbClr val="FF0000"/>
                </a:solidFill>
              </a:rPr>
              <a:t>.</a:t>
            </a:r>
            <a:r>
              <a:rPr lang="ne-NP" sz="3200" b="1" dirty="0" smtClean="0">
                <a:solidFill>
                  <a:srgbClr val="FF0000"/>
                </a:solidFill>
              </a:rPr>
              <a:t>२०७७।६८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7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722" y="100362"/>
            <a:ext cx="11853746" cy="74713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ne-NP" sz="2800" dirty="0" smtClean="0"/>
              <a:t>स्थानिय तहको स्वमूल्याङ्कन प्रणाली</a:t>
            </a:r>
            <a:r>
              <a:rPr lang="en-US" sz="2800" dirty="0" smtClean="0"/>
              <a:t> </a:t>
            </a:r>
            <a:r>
              <a:rPr lang="ne-NP" sz="2800" dirty="0" smtClean="0"/>
              <a:t>२०७७।०७८ मा काठमाण्डौ महानगरपालिका 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250059"/>
              </p:ext>
            </p:extLst>
          </p:nvPr>
        </p:nvGraphicFramePr>
        <p:xfrm>
          <a:off x="323385" y="1338146"/>
          <a:ext cx="11519210" cy="4838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380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722" y="144966"/>
            <a:ext cx="11853746" cy="9701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ne-NP" sz="2400" dirty="0" smtClean="0"/>
              <a:t>स्थानिय तहको स्वमूल्याङ्कन प्रणाली २०७७।०७८ मा विषयगत क्षेत्रअनुसारको प्राप्त अंक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966942"/>
              </p:ext>
            </p:extLst>
          </p:nvPr>
        </p:nvGraphicFramePr>
        <p:xfrm>
          <a:off x="200722" y="1338146"/>
          <a:ext cx="11641873" cy="5167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46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9600" dirty="0" smtClean="0"/>
          </a:p>
          <a:p>
            <a:pPr algn="ctr">
              <a:buNone/>
            </a:pPr>
            <a:r>
              <a:rPr lang="ne-NP" sz="9600" dirty="0" smtClean="0"/>
              <a:t>धन्यवाद </a:t>
            </a:r>
            <a:r>
              <a:rPr lang="ne-NP" sz="9600" dirty="0"/>
              <a:t>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1780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55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Mangal</vt:lpstr>
      <vt:lpstr>Office Theme</vt:lpstr>
      <vt:lpstr>PowerPoint Presentation</vt:lpstr>
      <vt:lpstr>स्थानिय तहको स्वमूल्याङ्कन प्रणाली २०७७।०७८ मा काठमाण्डौ महानगरपालिका </vt:lpstr>
      <vt:lpstr>स्थानिय तहको स्वमूल्याङ्कन प्रणाली २०७७।०७८ मा विषयगत क्षेत्रअनुसारको प्राप्त अंक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18</cp:revision>
  <cp:lastPrinted>2022-04-20T09:35:58Z</cp:lastPrinted>
  <dcterms:created xsi:type="dcterms:W3CDTF">2022-04-20T07:17:20Z</dcterms:created>
  <dcterms:modified xsi:type="dcterms:W3CDTF">2022-04-26T04:48:26Z</dcterms:modified>
</cp:coreProperties>
</file>